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58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 varScale="1">
        <p:scale>
          <a:sx n="83" d="100"/>
          <a:sy n="83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r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23-1-2018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 advClick="0" advTm="5000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1701573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smtClean="0">
                <a:latin typeface="Arial" pitchFamily="34" charset="0"/>
                <a:cs typeface="Arial" pitchFamily="34" charset="0"/>
              </a:rPr>
              <a:t>Geiten</a:t>
            </a:r>
            <a:endParaRPr lang="nl-NL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Vlaamse geit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768" y="1268760"/>
            <a:ext cx="5457723" cy="466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59894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Toggenburger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752" y="1268760"/>
            <a:ext cx="5760640" cy="433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78889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Angora </a:t>
            </a:r>
            <a:r>
              <a:rPr lang="nl-NL" dirty="0"/>
              <a:t>geit</a:t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800" y="1412776"/>
            <a:ext cx="4908649" cy="413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9490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Nubische geit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0925" y="1375569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33093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Nederlandse </a:t>
            </a:r>
            <a:r>
              <a:rPr lang="nl-NL" dirty="0"/>
              <a:t>landgeit</a:t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5068" y="1196975"/>
            <a:ext cx="5087714" cy="49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66336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Dwerggeit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050" y="1446887"/>
            <a:ext cx="6635750" cy="442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44631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Boergeit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728" y="1340768"/>
            <a:ext cx="5914479" cy="443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39043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Nederlandse Bonte geit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736" y="1281677"/>
            <a:ext cx="5554439" cy="416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22631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Saanengeit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7744" y="1340768"/>
            <a:ext cx="5507345" cy="426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34681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11</Words>
  <Application>Microsoft Office PowerPoint</Application>
  <PresentationFormat>Diavoorstelling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Calibri</vt:lpstr>
      <vt:lpstr>Kantoorthema</vt:lpstr>
      <vt:lpstr>PowerPoint-presentatie</vt:lpstr>
      <vt:lpstr>Toggenburger </vt:lpstr>
      <vt:lpstr> Angora geit </vt:lpstr>
      <vt:lpstr>Nubische geit</vt:lpstr>
      <vt:lpstr> Nederlandse landgeit </vt:lpstr>
      <vt:lpstr> Dwerggeit </vt:lpstr>
      <vt:lpstr>Boergeit</vt:lpstr>
      <vt:lpstr>Nederlandse Bonte geit</vt:lpstr>
      <vt:lpstr>Saanengeit</vt:lpstr>
      <vt:lpstr>Vlaamse geit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Ilse van Rijsingen</cp:lastModifiedBy>
  <cp:revision>10</cp:revision>
  <dcterms:created xsi:type="dcterms:W3CDTF">2013-11-15T15:05:42Z</dcterms:created>
  <dcterms:modified xsi:type="dcterms:W3CDTF">2018-01-23T09:53:28Z</dcterms:modified>
</cp:coreProperties>
</file>